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3355F-DEE7-4060-84D8-92D9BED3E982}" v="1" dt="2025-02-06T14:39:22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mond Lartey" userId="abb9dbc7-5501-48ca-919d-acc764c611c8" providerId="ADAL" clId="{3F93355F-DEE7-4060-84D8-92D9BED3E982}"/>
    <pc:docChg chg="custSel addSld modSld">
      <pc:chgData name="Desmond Lartey" userId="abb9dbc7-5501-48ca-919d-acc764c611c8" providerId="ADAL" clId="{3F93355F-DEE7-4060-84D8-92D9BED3E982}" dt="2025-02-06T14:39:31.070" v="5" actId="14100"/>
      <pc:docMkLst>
        <pc:docMk/>
      </pc:docMkLst>
      <pc:sldChg chg="delSp mod">
        <pc:chgData name="Desmond Lartey" userId="abb9dbc7-5501-48ca-919d-acc764c611c8" providerId="ADAL" clId="{3F93355F-DEE7-4060-84D8-92D9BED3E982}" dt="2025-02-06T14:39:19.542" v="2" actId="21"/>
        <pc:sldMkLst>
          <pc:docMk/>
          <pc:sldMk cId="4289377365" sldId="279"/>
        </pc:sldMkLst>
        <pc:cxnChg chg="del">
          <ac:chgData name="Desmond Lartey" userId="abb9dbc7-5501-48ca-919d-acc764c611c8" providerId="ADAL" clId="{3F93355F-DEE7-4060-84D8-92D9BED3E982}" dt="2025-02-06T14:39:19.542" v="2" actId="21"/>
          <ac:cxnSpMkLst>
            <pc:docMk/>
            <pc:sldMk cId="4289377365" sldId="279"/>
            <ac:cxnSpMk id="5" creationId="{D11A588E-C114-0C73-E45A-1CA0F95313AD}"/>
          </ac:cxnSpMkLst>
        </pc:cxnChg>
      </pc:sldChg>
      <pc:sldChg chg="addSp modSp new mod">
        <pc:chgData name="Desmond Lartey" userId="abb9dbc7-5501-48ca-919d-acc764c611c8" providerId="ADAL" clId="{3F93355F-DEE7-4060-84D8-92D9BED3E982}" dt="2025-02-06T14:39:31.070" v="5" actId="14100"/>
        <pc:sldMkLst>
          <pc:docMk/>
          <pc:sldMk cId="4173442728" sldId="280"/>
        </pc:sldMkLst>
        <pc:picChg chg="add">
          <ac:chgData name="Desmond Lartey" userId="abb9dbc7-5501-48ca-919d-acc764c611c8" providerId="ADAL" clId="{3F93355F-DEE7-4060-84D8-92D9BED3E982}" dt="2025-02-06T14:39:10.694" v="1" actId="22"/>
          <ac:picMkLst>
            <pc:docMk/>
            <pc:sldMk cId="4173442728" sldId="280"/>
            <ac:picMk id="3" creationId="{3E5989C5-E19A-4AAF-9E3C-F387FDA13CA9}"/>
          </ac:picMkLst>
        </pc:picChg>
        <pc:cxnChg chg="add mod">
          <ac:chgData name="Desmond Lartey" userId="abb9dbc7-5501-48ca-919d-acc764c611c8" providerId="ADAL" clId="{3F93355F-DEE7-4060-84D8-92D9BED3E982}" dt="2025-02-06T14:39:31.070" v="5" actId="14100"/>
          <ac:cxnSpMkLst>
            <pc:docMk/>
            <pc:sldMk cId="4173442728" sldId="280"/>
            <ac:cxnSpMk id="5" creationId="{D11A588E-C114-0C73-E45A-1CA0F95313A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B055D-003B-58F2-D71F-DDCFDD04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787264"/>
            <a:ext cx="12116423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5B889-5433-35BF-0779-9BD64183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063503"/>
            <a:ext cx="12160875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7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989C5-E19A-4AAF-9E3C-F387FDA1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640"/>
            <a:ext cx="12192000" cy="54647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1A588E-C114-0C73-E45A-1CA0F95313AD}"/>
              </a:ext>
            </a:extLst>
          </p:cNvPr>
          <p:cNvCxnSpPr>
            <a:cxnSpLocks/>
          </p:cNvCxnSpPr>
          <p:nvPr/>
        </p:nvCxnSpPr>
        <p:spPr>
          <a:xfrm flipV="1">
            <a:off x="5191760" y="1412240"/>
            <a:ext cx="4470400" cy="272288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4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6</cp:revision>
  <dcterms:created xsi:type="dcterms:W3CDTF">2025-01-27T12:32:16Z</dcterms:created>
  <dcterms:modified xsi:type="dcterms:W3CDTF">2025-02-06T14:39:41Z</dcterms:modified>
</cp:coreProperties>
</file>